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4" r:id="rId1"/>
  </p:sldMasterIdLst>
  <p:notesMasterIdLst>
    <p:notesMasterId r:id="rId41"/>
  </p:notesMasterIdLst>
  <p:handoutMasterIdLst>
    <p:handoutMasterId r:id="rId42"/>
  </p:handoutMasterIdLst>
  <p:sldIdLst>
    <p:sldId id="260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00"/>
    <a:srgbClr val="003300"/>
    <a:srgbClr val="0033CC"/>
    <a:srgbClr val="000099"/>
    <a:srgbClr val="008000"/>
    <a:srgbClr val="006600"/>
    <a:srgbClr val="292929"/>
    <a:srgbClr val="4D4D4D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68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19" y="4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080228-AA52-420E-B754-8D6FB64A40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EEB222-3177-4862-9A2E-804998A36B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47FCD-4104-406A-A39B-5BEB4653AB02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2D1931-4A41-4CD5-A0F2-612F1694A1B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DBCA2B-B822-4B54-845E-662E45620B1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16D65-3843-4B7D-8C11-0534AB7F3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76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52F6ED-E1D1-40C7-A246-F65D423A4F17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1FF9E-B896-4718-9D36-B2B43339C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32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52957-E719-4AE5-AACE-1C1FFE9C9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1575" y="1712913"/>
            <a:ext cx="9144000" cy="2387600"/>
          </a:xfrm>
          <a:scene3d>
            <a:camera prst="orthographicFront"/>
            <a:lightRig rig="threePt" dir="t"/>
          </a:scene3d>
          <a:sp3d>
            <a:bevelT/>
          </a:sp3d>
        </p:spPr>
        <p:txBody>
          <a:bodyPr anchor="b">
            <a:normAutofit/>
          </a:bodyPr>
          <a:lstStyle>
            <a:lvl1pPr algn="ctr">
              <a:defRPr sz="660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FA3E99-F189-4923-9FB6-FE14319CAE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95826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800" b="1">
                <a:solidFill>
                  <a:srgbClr val="000099"/>
                </a:solidFill>
                <a:latin typeface="Palatino Linotype" panose="0204050205050503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icture containing fractal art, graphics, colorfulness, magenta&#10;&#10;Description automatically generated">
            <a:extLst>
              <a:ext uri="{FF2B5EF4-FFF2-40B4-BE49-F238E27FC236}">
                <a16:creationId xmlns:a16="http://schemas.microsoft.com/office/drawing/2014/main" id="{BC40D909-AD82-4CBC-B6DF-05E47C06CB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367" y="10980"/>
            <a:ext cx="1885266" cy="12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957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166F4-4487-4FB9-B67B-7FF66C361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A3C0ED-4311-4635-8DD7-1978EE600A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79977-C818-4E33-8EC4-4B569DFFF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575E-568F-43AC-B90E-124DEB9485D9}" type="datetime1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AA8D8-CC77-4435-8D85-801B920C4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39AFF-AD93-44DA-AE20-DC4A7408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839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77DC47-F382-491A-88C7-62B110AE68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D1588-8B5B-43E3-A897-0E02D52D74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C81EF-1DBE-4FA9-BC10-C99E589CD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7083-4168-4D1F-9A76-361D4E1744C2}" type="datetime1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C93AD-90FB-4C81-A50F-7353E87B8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B3658-350A-4C4E-A36D-9809B16A8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44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B4AF-540B-43D3-B05D-652EF7CCB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600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2F38E-8421-4E59-A5D7-E5FAA4167FA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 sz="440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3600">
                <a:solidFill>
                  <a:srgbClr val="336600"/>
                </a:solidFill>
              </a:defRPr>
            </a:lvl2pPr>
            <a:lvl3pPr>
              <a:defRPr sz="3200">
                <a:solidFill>
                  <a:srgbClr val="008000"/>
                </a:solidFill>
              </a:defRPr>
            </a:lvl3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652D3-B06D-4E4A-BCDF-4BA471B97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95725" y="6369048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469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69AD1-FCE8-44E9-B00F-A946EBA4B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66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8A984-2692-4A7E-B234-C9C236B13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54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03B48-55F8-4208-AA20-E810D95BF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743325" y="6356349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fractal art, graphics, colorfulness, magenta&#10;&#10;Description automatically generated">
            <a:extLst>
              <a:ext uri="{FF2B5EF4-FFF2-40B4-BE49-F238E27FC236}">
                <a16:creationId xmlns:a16="http://schemas.microsoft.com/office/drawing/2014/main" id="{FCF7B876-178B-4CD6-A425-7ED3310EC0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367" y="10980"/>
            <a:ext cx="1885266" cy="12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97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B356A-98A6-487E-A17C-306136C1A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B1B06-862F-4EC9-B875-085A16528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FAEDF-ED42-41B2-A23F-F80CA57DA1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B0D609-CE2A-4D7D-990F-C64DDD6BA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54980" y="6356350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42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CCA34-959E-4714-B8C0-1734C1ECA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78B63-608C-4414-B5E6-AC9DA10F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C7128E-9891-4AF6-B68F-D67750C18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8DD24C-617E-4A49-876F-513E9B5691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106E83-13C5-427E-8FEE-28AE7137B3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3553F7-E0A0-4BDF-B5DA-18C180CC1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9810F-BB01-431F-A36B-01A80F00F9A2}" type="datetime1">
              <a:rPr lang="en-US" smtClean="0"/>
              <a:t>5/13/2023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9B75C7-0C4D-4D18-A44E-036770CD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AF33EF-7F68-4AC8-81E9-58EC4329B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98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F71E-065B-4ADD-8BC1-F6F7E02347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60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5FD1F-7528-4508-8EE0-2803F540D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17950" y="6356350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38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2AED8-9BA2-412D-A467-1BF928C51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92550" y="6356349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02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8920A-62F3-4316-8695-94F123BAA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E9F02-F9F6-4E1B-B431-2F05EA9D5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E1A35C-C569-41C9-91D4-544E94AF6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BB69FE-C2EB-42CA-8D24-52C3423A7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6BA1C-0431-441A-9684-27D3820DDA76}" type="datetime1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A7206D-CD4C-4F6E-85F6-BB8DCEBB3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D52B3F-597C-441C-B442-175FDC250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62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382EF-99CF-4E82-8FDE-76B326F01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E2BB66-AC05-4675-966F-8FC8D9FC8B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84E2AB-976A-4661-9709-D3F7A86856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BFA8C9-35C2-4E40-99F6-56E533EAA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D90E-AE50-48B2-954D-3C61712566FC}" type="datetime1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BC5262-AC16-4FE3-9DD8-A764BA3A7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C7804-4B71-4228-B99A-1AB02041C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21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E061D9-F11B-4A9D-92ED-EDE2831CD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64959-438D-4171-8334-FBA65650B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4AB58-E492-453C-8146-CF65E676C1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08437-3005-4AE1-B600-AE18E1986B0F}" type="datetime1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E051A-E6B7-41A1-BAE1-E849DF797E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239B6-E541-4C5C-A5E2-0B0DC639D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38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1" kern="1200">
          <a:solidFill>
            <a:srgbClr val="333333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8DEBF-1284-49D9-9B5D-E6B14F951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7325" y="2162174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K-Means Clustering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F148C1-F22D-46AD-AD7D-2B58F4D32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325" y="4886326"/>
            <a:ext cx="9144000" cy="1655762"/>
          </a:xfrm>
        </p:spPr>
        <p:txBody>
          <a:bodyPr/>
          <a:lstStyle/>
          <a:p>
            <a:r>
              <a:rPr lang="en-US" dirty="0"/>
              <a:t>Machine Learning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229590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 descr="A picture containing screenshot, text, diagram, line&#10;&#10;Description automatically generated">
            <a:extLst>
              <a:ext uri="{FF2B5EF4-FFF2-40B4-BE49-F238E27FC236}">
                <a16:creationId xmlns:a16="http://schemas.microsoft.com/office/drawing/2014/main" id="{783BFBEB-1595-42E1-BB78-FB3493270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74" y="0"/>
            <a:ext cx="115868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715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 descr="A picture containing screenshot, text, diagram, line&#10;&#10;Description automatically generated">
            <a:extLst>
              <a:ext uri="{FF2B5EF4-FFF2-40B4-BE49-F238E27FC236}">
                <a16:creationId xmlns:a16="http://schemas.microsoft.com/office/drawing/2014/main" id="{D205E502-4A06-49DF-A7C4-0568BA0BF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68" y="0"/>
            <a:ext cx="11433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171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 descr="A picture containing screenshot, text, diagram, line&#10;&#10;Description automatically generated">
            <a:extLst>
              <a:ext uri="{FF2B5EF4-FFF2-40B4-BE49-F238E27FC236}">
                <a16:creationId xmlns:a16="http://schemas.microsoft.com/office/drawing/2014/main" id="{1013F817-5B16-45E1-8A6D-F1CEC1A57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83" y="0"/>
            <a:ext cx="113214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91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 descr="A picture containing screenshot, text, diagram, font&#10;&#10;Description automatically generated">
            <a:extLst>
              <a:ext uri="{FF2B5EF4-FFF2-40B4-BE49-F238E27FC236}">
                <a16:creationId xmlns:a16="http://schemas.microsoft.com/office/drawing/2014/main" id="{A9454F15-99C5-41A5-B2CF-8BA1087EA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51" y="0"/>
            <a:ext cx="11349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65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 descr="A picture containing screenshot, text, diagram, line&#10;&#10;Description automatically generated">
            <a:extLst>
              <a:ext uri="{FF2B5EF4-FFF2-40B4-BE49-F238E27FC236}">
                <a16:creationId xmlns:a16="http://schemas.microsoft.com/office/drawing/2014/main" id="{5B24574B-BE16-46E2-A20A-ED7E17176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37" y="0"/>
            <a:ext cx="11442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44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 descr="A picture containing screenshot, diagram, line, plot&#10;&#10;Description automatically generated">
            <a:extLst>
              <a:ext uri="{FF2B5EF4-FFF2-40B4-BE49-F238E27FC236}">
                <a16:creationId xmlns:a16="http://schemas.microsoft.com/office/drawing/2014/main" id="{730176C9-53DB-4177-8B21-78784CE92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48" y="0"/>
            <a:ext cx="116931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17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 descr="A picture containing screenshot, text, diagram, line&#10;&#10;Description automatically generated">
            <a:extLst>
              <a:ext uri="{FF2B5EF4-FFF2-40B4-BE49-F238E27FC236}">
                <a16:creationId xmlns:a16="http://schemas.microsoft.com/office/drawing/2014/main" id="{2C120438-D1D6-4E40-AE3F-72BAC132F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01" y="0"/>
            <a:ext cx="116191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693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 descr="A picture containing screenshot, text, diagram, line&#10;&#10;Description automatically generated">
            <a:extLst>
              <a:ext uri="{FF2B5EF4-FFF2-40B4-BE49-F238E27FC236}">
                <a16:creationId xmlns:a16="http://schemas.microsoft.com/office/drawing/2014/main" id="{0C42A1C9-07F1-4553-8A5F-EEF541FE6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0"/>
            <a:ext cx="11677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46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 descr="A picture containing screenshot, diagram, line, text&#10;&#10;Description automatically generated">
            <a:extLst>
              <a:ext uri="{FF2B5EF4-FFF2-40B4-BE49-F238E27FC236}">
                <a16:creationId xmlns:a16="http://schemas.microsoft.com/office/drawing/2014/main" id="{9E508A3F-A106-4E04-9017-EB75DFF30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62" y="0"/>
            <a:ext cx="118096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391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 descr="A picture containing screenshot, diagram, text, line&#10;&#10;Description automatically generated">
            <a:extLst>
              <a:ext uri="{FF2B5EF4-FFF2-40B4-BE49-F238E27FC236}">
                <a16:creationId xmlns:a16="http://schemas.microsoft.com/office/drawing/2014/main" id="{8777CEEB-E76C-4BC8-BB8A-2A3B822A1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79" y="0"/>
            <a:ext cx="117092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07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91A08B-28D5-43E1-AB89-C14A33F7F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B6268-BA81-42E9-BCF8-18178ABF5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426"/>
            <a:ext cx="12192000" cy="655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69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 descr="A picture containing screenshot, text, diagram, font&#10;&#10;Description automatically generated">
            <a:extLst>
              <a:ext uri="{FF2B5EF4-FFF2-40B4-BE49-F238E27FC236}">
                <a16:creationId xmlns:a16="http://schemas.microsoft.com/office/drawing/2014/main" id="{973B16B7-B821-42BF-BF5F-345B842A3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9" y="0"/>
            <a:ext cx="117028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953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 descr="A picture containing screenshot, text, diagram, font&#10;&#10;Description automatically generated">
            <a:extLst>
              <a:ext uri="{FF2B5EF4-FFF2-40B4-BE49-F238E27FC236}">
                <a16:creationId xmlns:a16="http://schemas.microsoft.com/office/drawing/2014/main" id="{DEFE86EE-7898-4FB1-834E-D0EDC8184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96" y="0"/>
            <a:ext cx="117006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363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 descr="A picture containing screenshot, diagram, line, text&#10;&#10;Description automatically generated">
            <a:extLst>
              <a:ext uri="{FF2B5EF4-FFF2-40B4-BE49-F238E27FC236}">
                <a16:creationId xmlns:a16="http://schemas.microsoft.com/office/drawing/2014/main" id="{BDD73DAC-BF98-417D-9FFC-25F89E036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19" y="0"/>
            <a:ext cx="119619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6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 descr="A picture containing text, diagram, screenshot, graphics&#10;&#10;Description automatically generated">
            <a:extLst>
              <a:ext uri="{FF2B5EF4-FFF2-40B4-BE49-F238E27FC236}">
                <a16:creationId xmlns:a16="http://schemas.microsoft.com/office/drawing/2014/main" id="{C9CBD809-6D5A-42B7-8486-A815FA213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50" y="0"/>
            <a:ext cx="116642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631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 descr="A picture containing text, screenshot, diagram, circle&#10;&#10;Description automatically generated">
            <a:extLst>
              <a:ext uri="{FF2B5EF4-FFF2-40B4-BE49-F238E27FC236}">
                <a16:creationId xmlns:a16="http://schemas.microsoft.com/office/drawing/2014/main" id="{A37FC941-0D9E-413C-9A9C-39821B029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41" y="0"/>
            <a:ext cx="11836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53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5B4DC124-4568-49BE-B2D5-203021611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98" y="0"/>
            <a:ext cx="11714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3399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90154BC9-F7B7-48DE-BCA8-292327DE2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5601"/>
            <a:ext cx="12192000" cy="526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026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 descr="A picture containing screenshot, text, diagram, line&#10;&#10;Description automatically generated">
            <a:extLst>
              <a:ext uri="{FF2B5EF4-FFF2-40B4-BE49-F238E27FC236}">
                <a16:creationId xmlns:a16="http://schemas.microsoft.com/office/drawing/2014/main" id="{3C253887-E980-46AD-9635-65B15C417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121"/>
            <a:ext cx="12192000" cy="649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42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AD6C1A-0214-4CFE-A401-40D4DEAE2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20"/>
            <a:ext cx="12192000" cy="681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442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 descr="A picture containing text, screenshot, diagram, circle&#10;&#10;Description automatically generated">
            <a:extLst>
              <a:ext uri="{FF2B5EF4-FFF2-40B4-BE49-F238E27FC236}">
                <a16:creationId xmlns:a16="http://schemas.microsoft.com/office/drawing/2014/main" id="{C3130B03-BC2F-4B07-9A8C-7BB8949AF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02" y="0"/>
            <a:ext cx="118599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71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 descr="A picture containing text, screenshot, diagram, circle&#10;&#10;Description automatically generated">
            <a:extLst>
              <a:ext uri="{FF2B5EF4-FFF2-40B4-BE49-F238E27FC236}">
                <a16:creationId xmlns:a16="http://schemas.microsoft.com/office/drawing/2014/main" id="{7A3D1E23-AAC9-41D9-A240-096D040B6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19"/>
            <a:ext cx="12192000" cy="627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44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7FA3B5-74D0-4A6D-9F39-BB6A1D681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CFF6FD03-B0CF-478F-867F-8EE03AA5D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056"/>
            <a:ext cx="12192000" cy="613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649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215F55-BA01-4B15-9E76-279F27A6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CA4701D9-28F4-48C2-964F-96B725585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70" y="0"/>
            <a:ext cx="114968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4932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1BC551-7A39-4EDC-8D9D-10635B580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706052-BB71-4C95-9B3B-D97566D48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605"/>
            <a:ext cx="12192000" cy="638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917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96B6-E52D-4FD7-A7B2-C3BF7E100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80A573-7351-4A5D-B26D-CBB7F7C88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324"/>
            <a:ext cx="12192000" cy="661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4051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CE2FFA-E899-4B73-B500-FFB1E390F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A0A172-6DE1-4CD4-A6D9-B03BEDE24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48" y="0"/>
            <a:ext cx="116549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197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B24B03-5602-4A7F-A17F-F30D6148F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2B8877-2943-4815-909C-89BBD2361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78" y="0"/>
            <a:ext cx="11147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25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47A384-E652-471A-A47B-4B5F14521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37C6E-85B7-4125-A5E4-ABEAA5F86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88" y="0"/>
            <a:ext cx="11180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2572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D20EC3-D89E-497D-968E-1A3B47191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93FDA2-CA52-4FA4-9EB6-3BBF972C8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83" y="0"/>
            <a:ext cx="115540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6861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CF0D87-1B65-4CFD-B698-B89B6D020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5632A9-9B40-4742-A46A-5EBCFC044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86" y="0"/>
            <a:ext cx="111034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201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480C16-88B6-493F-8B7A-30A9D054D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11229E-D91D-4851-A833-9FF8F7C4D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4" y="0"/>
            <a:ext cx="120037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83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15C910A5-EDE0-46A1-8705-F573C8198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51" y="0"/>
            <a:ext cx="116460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06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 descr="A picture containing text, screenshot, diagram&#10;&#10;Description automatically generated">
            <a:extLst>
              <a:ext uri="{FF2B5EF4-FFF2-40B4-BE49-F238E27FC236}">
                <a16:creationId xmlns:a16="http://schemas.microsoft.com/office/drawing/2014/main" id="{F9F4AB08-CB75-43F7-924A-BA51F262E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01" y="0"/>
            <a:ext cx="114907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33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A5024286-267C-47AD-80C1-35ED52AD0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74" y="0"/>
            <a:ext cx="114700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52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A picture containing screenshot, text, diagram, line&#10;&#10;Description automatically generated">
            <a:extLst>
              <a:ext uri="{FF2B5EF4-FFF2-40B4-BE49-F238E27FC236}">
                <a16:creationId xmlns:a16="http://schemas.microsoft.com/office/drawing/2014/main" id="{EFD063D7-008A-416A-85E4-318FD4BF8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48" y="0"/>
            <a:ext cx="114823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04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E507CF8D-6908-4856-9CE9-F4429F6EA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8" y="0"/>
            <a:ext cx="117083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49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0A93D-FEE2-4F85-841D-CF58BA69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 descr="A picture containing screenshot, text, diagram, line&#10;&#10;Description automatically generated">
            <a:extLst>
              <a:ext uri="{FF2B5EF4-FFF2-40B4-BE49-F238E27FC236}">
                <a16:creationId xmlns:a16="http://schemas.microsoft.com/office/drawing/2014/main" id="{EB0D0404-6A75-4536-A77D-229123222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19" y="0"/>
            <a:ext cx="116379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65847"/>
      </p:ext>
    </p:extLst>
  </p:cSld>
  <p:clrMapOvr>
    <a:masterClrMapping/>
  </p:clrMapOvr>
</p:sld>
</file>

<file path=ppt/theme/theme1.xml><?xml version="1.0" encoding="utf-8"?>
<a:theme xmlns:a="http://schemas.openxmlformats.org/drawingml/2006/main" name="Video slides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</TotalTime>
  <Words>44</Words>
  <Application>Microsoft Office PowerPoint</Application>
  <PresentationFormat>Widescreen</PresentationFormat>
  <Paragraphs>40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Calibri</vt:lpstr>
      <vt:lpstr>Garamond</vt:lpstr>
      <vt:lpstr>Georgia</vt:lpstr>
      <vt:lpstr>Gill Sans MT</vt:lpstr>
      <vt:lpstr>Palatino Linotype</vt:lpstr>
      <vt:lpstr>Segoe UI</vt:lpstr>
      <vt:lpstr>Wingdings</vt:lpstr>
      <vt:lpstr>Video slides theme</vt:lpstr>
      <vt:lpstr>K-Means 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victor tan</dc:creator>
  <cp:lastModifiedBy>Victor Tan</cp:lastModifiedBy>
  <cp:revision>80</cp:revision>
  <dcterms:created xsi:type="dcterms:W3CDTF">2019-11-01T05:22:45Z</dcterms:created>
  <dcterms:modified xsi:type="dcterms:W3CDTF">2023-05-13T14:09:00Z</dcterms:modified>
</cp:coreProperties>
</file>